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292" r:id="rId10"/>
    <p:sldId id="291" r:id="rId11"/>
    <p:sldId id="283" r:id="rId12"/>
    <p:sldId id="284" r:id="rId13"/>
    <p:sldId id="285" r:id="rId14"/>
    <p:sldId id="288" r:id="rId15"/>
    <p:sldId id="276" r:id="rId16"/>
    <p:sldId id="279" r:id="rId17"/>
    <p:sldId id="278" r:id="rId18"/>
    <p:sldId id="280" r:id="rId19"/>
    <p:sldId id="282" r:id="rId20"/>
    <p:sldId id="268" r:id="rId21"/>
    <p:sldId id="267" r:id="rId22"/>
    <p:sldId id="266" r:id="rId23"/>
    <p:sldId id="265" r:id="rId24"/>
    <p:sldId id="258" r:id="rId25"/>
    <p:sldId id="263" r:id="rId26"/>
    <p:sldId id="264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5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21.png"/><Relationship Id="rId10" Type="http://schemas.openxmlformats.org/officeDocument/2006/relationships/image" Target="../media/image125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478888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2809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35238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6956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F4D06D-2366-D518-419A-CDD26E2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66178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E7E8DF-02B3-05FE-64DF-BDE7A239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540211"/>
            <a:ext cx="3100324" cy="21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4F5E28-46C8-BD83-31A5-BC4749F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4909181"/>
            <a:ext cx="2888504" cy="19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2495043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9A50FCB-83B0-3680-6F2A-DA14662F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6" y="267250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17B6B01-AECA-71A7-7D67-977EABA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36" y="4880362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BCED29-620E-F7FA-D678-23227EB2E4F1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183312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AB7B5E-BEE0-56F4-FD8B-E853E7BB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663" y="35045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11682FC-4BB1-33C1-BAB7-FFCBB5F0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15" y="500632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B1710A7-D273-F6E2-CC5B-BEF9BA57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518726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D9BB651-C483-9D58-B816-538F5A00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675156"/>
            <a:ext cx="3013603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78" y="2331171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12A5D6-F0E4-0856-BF8C-9A262290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51" y="2484259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476528B-B3FD-FF3B-C363-A84EE7251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095" y="2647897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BE8FBB8-D5ED-A1EE-2B5F-F2FADE12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9" y="4834830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B326D0B-143C-8483-F70E-E449CB1F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8" y="4838679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2C1C432-92DF-A705-4B6F-4E7C0828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37" y="5004592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7948D6-EF93-595F-7426-E98F825B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209" y="4986425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13321</TotalTime>
  <Words>560</Words>
  <Application>Microsoft Office PowerPoint</Application>
  <PresentationFormat>Widescreen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112</cp:revision>
  <dcterms:created xsi:type="dcterms:W3CDTF">2023-07-26T17:49:20Z</dcterms:created>
  <dcterms:modified xsi:type="dcterms:W3CDTF">2024-09-03T17:19:50Z</dcterms:modified>
</cp:coreProperties>
</file>